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7" r:id="rId3"/>
    <p:sldId id="268" r:id="rId4"/>
    <p:sldId id="272" r:id="rId5"/>
    <p:sldId id="271" r:id="rId6"/>
    <p:sldId id="261" r:id="rId7"/>
    <p:sldId id="275" r:id="rId8"/>
    <p:sldId id="277" r:id="rId9"/>
    <p:sldId id="279" r:id="rId10"/>
    <p:sldId id="27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95D79-FAF0-4D23-A71E-CAE15C7A8367}" type="datetimeFigureOut">
              <a:rPr lang="ru-RU" smtClean="0"/>
              <a:t>08.04.2023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6262779-A310-4930-A96A-452547738F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95D79-FAF0-4D23-A71E-CAE15C7A8367}" type="datetimeFigureOut">
              <a:rPr lang="ru-RU" smtClean="0"/>
              <a:t>08.04.2023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6262779-A310-4930-A96A-452547738F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95D79-FAF0-4D23-A71E-CAE15C7A8367}" type="datetimeFigureOut">
              <a:rPr lang="ru-RU" smtClean="0"/>
              <a:t>08.04.2023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62779-A310-4930-A96A-452547738F1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95D79-FAF0-4D23-A71E-CAE15C7A8367}" type="datetimeFigureOut">
              <a:rPr lang="ru-RU" smtClean="0"/>
              <a:t>08.04.2023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62779-A310-4930-A96A-452547738F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95D79-FAF0-4D23-A71E-CAE15C7A8367}" type="datetimeFigureOut">
              <a:rPr lang="ru-RU" smtClean="0"/>
              <a:t>08.04.2023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26262779-A310-4930-A96A-452547738F1A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95D79-FAF0-4D23-A71E-CAE15C7A8367}" type="datetimeFigureOut">
              <a:rPr lang="ru-RU" smtClean="0"/>
              <a:t>08.04.2023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62779-A310-4930-A96A-452547738F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95D79-FAF0-4D23-A71E-CAE15C7A8367}" type="datetimeFigureOut">
              <a:rPr lang="ru-RU" smtClean="0"/>
              <a:t>08.04.2023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62779-A310-4930-A96A-452547738F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95D79-FAF0-4D23-A71E-CAE15C7A8367}" type="datetimeFigureOut">
              <a:rPr lang="ru-RU" smtClean="0"/>
              <a:t>08.04.2023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62779-A310-4930-A96A-452547738F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95D79-FAF0-4D23-A71E-CAE15C7A8367}" type="datetimeFigureOut">
              <a:rPr lang="ru-RU" smtClean="0"/>
              <a:t>08.04.2023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62779-A310-4930-A96A-452547738F1A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95D79-FAF0-4D23-A71E-CAE15C7A8367}" type="datetimeFigureOut">
              <a:rPr lang="ru-RU" smtClean="0"/>
              <a:t>08.04.2023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62779-A310-4930-A96A-452547738F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95D79-FAF0-4D23-A71E-CAE15C7A8367}" type="datetimeFigureOut">
              <a:rPr lang="ru-RU" smtClean="0"/>
              <a:t>08.04.2023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62779-A310-4930-A96A-452547738F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A395D79-FAF0-4D23-A71E-CAE15C7A8367}" type="datetimeFigureOut">
              <a:rPr lang="ru-RU" smtClean="0"/>
              <a:t>08.04.2023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6262779-A310-4930-A96A-452547738F1A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" y="0"/>
            <a:ext cx="9139320" cy="68632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85800" y="404813"/>
            <a:ext cx="8458200" cy="1150937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МБОУ «</a:t>
            </a:r>
            <a:r>
              <a:rPr lang="ru-RU" sz="2800" dirty="0" err="1" smtClean="0">
                <a:solidFill>
                  <a:schemeClr val="bg1"/>
                </a:solidFill>
              </a:rPr>
              <a:t>Шеланговская</a:t>
            </a:r>
            <a:r>
              <a:rPr lang="ru-RU" sz="2800" dirty="0" smtClean="0">
                <a:solidFill>
                  <a:schemeClr val="bg1"/>
                </a:solidFill>
              </a:rPr>
              <a:t> СОШ» </a:t>
            </a:r>
            <a:r>
              <a:rPr lang="ru-RU" sz="2800" dirty="0" err="1" smtClean="0">
                <a:solidFill>
                  <a:schemeClr val="bg1"/>
                </a:solidFill>
              </a:rPr>
              <a:t>Верхнеуслонского</a:t>
            </a:r>
            <a:r>
              <a:rPr lang="ru-RU" sz="2800" dirty="0" smtClean="0">
                <a:solidFill>
                  <a:schemeClr val="bg1"/>
                </a:solidFill>
              </a:rPr>
              <a:t> муниципального района Республики Татарстан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534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8796192" cy="65971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457200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«Горячий завтрак одного дня»</a:t>
            </a:r>
          </a:p>
        </p:txBody>
      </p:sp>
    </p:spTree>
    <p:extLst>
      <p:ext uri="{BB962C8B-B14F-4D97-AF65-F5344CB8AC3E}">
        <p14:creationId xmlns:p14="http://schemas.microsoft.com/office/powerpoint/2010/main" val="501373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1152128"/>
          </a:xfrm>
        </p:spPr>
        <p:txBody>
          <a:bodyPr>
            <a:noAutofit/>
          </a:bodyPr>
          <a:lstStyle/>
          <a:p>
            <a:r>
              <a:rPr lang="ru-RU" sz="2400" dirty="0"/>
              <a:t>Согласно меню </a:t>
            </a:r>
            <a:r>
              <a:rPr lang="ru-RU" sz="2400" dirty="0" smtClean="0"/>
              <a:t>используются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технологические </a:t>
            </a:r>
            <a:r>
              <a:rPr lang="ru-RU" sz="2400" dirty="0"/>
              <a:t>карты </a:t>
            </a:r>
            <a:r>
              <a:rPr lang="ru-RU" sz="2400" dirty="0" smtClean="0"/>
              <a:t>для</a:t>
            </a:r>
            <a:r>
              <a:rPr lang="ru-RU" sz="2400" dirty="0" smtClean="0"/>
              <a:t> </a:t>
            </a:r>
            <a:r>
              <a:rPr lang="ru-RU" sz="2400" dirty="0" smtClean="0"/>
              <a:t>приготовлению горячего завтрака  </a:t>
            </a:r>
            <a:endParaRPr lang="ru-RU" sz="2400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4" t="3752" r="3479" b="15735"/>
          <a:stretch/>
        </p:blipFill>
        <p:spPr bwMode="auto">
          <a:xfrm>
            <a:off x="251520" y="1805632"/>
            <a:ext cx="3584232" cy="43898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" t="12577" r="17699" b="3945"/>
          <a:stretch/>
        </p:blipFill>
        <p:spPr bwMode="auto">
          <a:xfrm rot="5400000">
            <a:off x="4843850" y="1865156"/>
            <a:ext cx="3456385" cy="51439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3795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 технологическим картам </a:t>
            </a:r>
            <a:r>
              <a:rPr lang="ru-RU" dirty="0" smtClean="0"/>
              <a:t>Делаются заготовки  </a:t>
            </a:r>
            <a:r>
              <a:rPr lang="ru-RU" dirty="0" smtClean="0"/>
              <a:t>и </a:t>
            </a:r>
            <a:r>
              <a:rPr lang="ru-RU" dirty="0" smtClean="0"/>
              <a:t>происходит взвешивание продукты </a:t>
            </a:r>
            <a:r>
              <a:rPr lang="ru-RU" dirty="0"/>
              <a:t>для приготовления </a:t>
            </a:r>
            <a:r>
              <a:rPr lang="ru-RU" dirty="0" smtClean="0"/>
              <a:t>горячего завтрака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72816"/>
            <a:ext cx="3599430" cy="47992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932040" y="1805864"/>
            <a:ext cx="3528392" cy="48529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175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100" dirty="0" smtClean="0"/>
              <a:t>Картофельное пюре</a:t>
            </a:r>
            <a:r>
              <a:rPr lang="ru-RU" sz="3100" dirty="0" smtClean="0"/>
              <a:t> </a:t>
            </a:r>
            <a:r>
              <a:rPr lang="ru-RU" sz="3100" dirty="0"/>
              <a:t>для </a:t>
            </a:r>
            <a:r>
              <a:rPr lang="ru-RU" sz="3100" dirty="0" smtClean="0"/>
              <a:t>горячего завтрака </a:t>
            </a:r>
            <a:r>
              <a:rPr lang="ru-RU" sz="3100" dirty="0"/>
              <a:t>.</a:t>
            </a:r>
            <a:r>
              <a:rPr lang="ru-RU" sz="3100" dirty="0" smtClean="0"/>
              <a:t>  </a:t>
            </a:r>
            <a:r>
              <a:rPr lang="ru-RU" sz="3100" dirty="0"/>
              <a:t/>
            </a:r>
            <a:br>
              <a:rPr lang="ru-RU" sz="3100" dirty="0"/>
            </a:br>
            <a:r>
              <a:rPr lang="ru-RU" sz="3100" dirty="0"/>
              <a:t>Без молока и сливочного масла не обойтись!!!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71600" y="1555500"/>
            <a:ext cx="3456384" cy="46085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533024"/>
            <a:ext cx="3528392" cy="47045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03699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«</a:t>
            </a:r>
            <a:r>
              <a:rPr lang="ru-RU" sz="2700" dirty="0" smtClean="0"/>
              <a:t>Питаться – это не необходимость, но разумно питаться – это искусство», - Франсуа </a:t>
            </a:r>
            <a:r>
              <a:rPr lang="en-US" sz="2700" dirty="0" smtClean="0"/>
              <a:t>VI</a:t>
            </a:r>
            <a:r>
              <a:rPr lang="ru-RU" sz="2700" dirty="0" smtClean="0"/>
              <a:t> де </a:t>
            </a:r>
            <a:r>
              <a:rPr lang="ru-RU" sz="2700" dirty="0" err="1" smtClean="0"/>
              <a:t>Ларошуко</a:t>
            </a:r>
            <a:r>
              <a:rPr lang="ru-RU" sz="2700" dirty="0" smtClean="0"/>
              <a:t>.</a:t>
            </a:r>
            <a:endParaRPr lang="ru-RU" sz="27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5073" y="2276873"/>
            <a:ext cx="4224470" cy="31683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204864"/>
            <a:ext cx="3958723" cy="29703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43309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 жарочном шкафу </a:t>
            </a:r>
            <a:r>
              <a:rPr lang="ru-RU" dirty="0" smtClean="0"/>
              <a:t>из </a:t>
            </a:r>
            <a:r>
              <a:rPr lang="ru-RU" dirty="0" smtClean="0"/>
              <a:t>полуфабрикатов </a:t>
            </a:r>
            <a:r>
              <a:rPr lang="ru-RU" dirty="0" smtClean="0"/>
              <a:t>готовятся биточки </a:t>
            </a:r>
            <a:r>
              <a:rPr lang="ru-RU" dirty="0" smtClean="0"/>
              <a:t>из рыбы  минтая</a:t>
            </a:r>
            <a:endParaRPr lang="ru-RU" dirty="0"/>
          </a:p>
        </p:txBody>
      </p:sp>
      <p:pic>
        <p:nvPicPr>
          <p:cNvPr id="2050" name="Picture 2" descr="C:\Users\Админ\Desktop\Лучшая школьная столовая 2023\Портфолио\биточки 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700808"/>
            <a:ext cx="3398386" cy="452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Админ\Desktop\Лучшая школьная столовая 2023\Портфолио\биточки 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556792"/>
            <a:ext cx="3384376" cy="465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9958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Витамины весной- это важно!!!</a:t>
            </a:r>
            <a:br>
              <a:rPr lang="ru-RU" dirty="0" smtClean="0"/>
            </a:br>
            <a:r>
              <a:rPr lang="ru-RU" dirty="0" smtClean="0"/>
              <a:t>Напиток из шиповника-правильное решение.</a:t>
            </a:r>
            <a:endParaRPr lang="ru-RU" dirty="0"/>
          </a:p>
        </p:txBody>
      </p:sp>
      <p:pic>
        <p:nvPicPr>
          <p:cNvPr id="1026" name="Picture 2" descr="C:\Users\Админ\Desktop\Лучшая школьная столовая 2023\Портфолио\напиток 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916831"/>
            <a:ext cx="5040560" cy="4163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22751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Горячий завтрак для школьника </a:t>
            </a:r>
            <a:r>
              <a:rPr lang="ru-RU" dirty="0" smtClean="0"/>
              <a:t>готов!!!</a:t>
            </a:r>
            <a:endParaRPr lang="ru-RU" dirty="0"/>
          </a:p>
        </p:txBody>
      </p:sp>
      <p:pic>
        <p:nvPicPr>
          <p:cNvPr id="6146" name="Picture 2" descr="C:\Users\Админ\Desktop\Лучшая школьная столовая 2023\Портфолио\Приятного аппетита 1 (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276871"/>
            <a:ext cx="5688632" cy="3803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47839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730" y="188640"/>
            <a:ext cx="8064896" cy="15545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757" y="2132856"/>
            <a:ext cx="5252864" cy="43204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24702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805</TotalTime>
  <Words>79</Words>
  <Application>Microsoft Office PowerPoint</Application>
  <PresentationFormat>Экран (4:3)</PresentationFormat>
  <Paragraphs>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Трек</vt:lpstr>
      <vt:lpstr>МБОУ «Шеланговская СОШ» Верхнеуслонского муниципального района Республики Татарстан</vt:lpstr>
      <vt:lpstr>«Горячий завтрак одного дня»</vt:lpstr>
      <vt:lpstr>Согласно меню используются технологические карты для приготовлению горячего завтрака  </vt:lpstr>
      <vt:lpstr>По технологическим картам Делаются заготовки  и происходит взвешивание продукты для приготовления горячего завтрака</vt:lpstr>
      <vt:lpstr>Картофельное пюре для горячего завтрака .   Без молока и сливочного масла не обойтись!!! </vt:lpstr>
      <vt:lpstr>«Питаться – это не необходимость, но разумно питаться – это искусство», - Франсуа VI де Ларошуко.</vt:lpstr>
      <vt:lpstr>В жарочном шкафу из полуфабрикатов готовятся биточки из рыбы  минтая</vt:lpstr>
      <vt:lpstr>Витамины весной- это важно!!! Напиток из шиповника-правильное решение.</vt:lpstr>
      <vt:lpstr>Горячий завтрак для школьника готов!!!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</dc:creator>
  <cp:lastModifiedBy>Пользователь Windows</cp:lastModifiedBy>
  <cp:revision>13</cp:revision>
  <dcterms:created xsi:type="dcterms:W3CDTF">2023-04-07T08:55:43Z</dcterms:created>
  <dcterms:modified xsi:type="dcterms:W3CDTF">2023-04-08T05:58:47Z</dcterms:modified>
</cp:coreProperties>
</file>